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01B5-594B-469C-A99D-60C6B3ECA8FF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C7405-8B44-4C72-8581-B0A9FCA0A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783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01B5-594B-469C-A99D-60C6B3ECA8FF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C7405-8B44-4C72-8581-B0A9FCA0A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115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01B5-594B-469C-A99D-60C6B3ECA8FF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C7405-8B44-4C72-8581-B0A9FCA0A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83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01B5-594B-469C-A99D-60C6B3ECA8FF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C7405-8B44-4C72-8581-B0A9FCA0A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127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01B5-594B-469C-A99D-60C6B3ECA8FF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C7405-8B44-4C72-8581-B0A9FCA0A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65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01B5-594B-469C-A99D-60C6B3ECA8FF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C7405-8B44-4C72-8581-B0A9FCA0A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743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01B5-594B-469C-A99D-60C6B3ECA8FF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C7405-8B44-4C72-8581-B0A9FCA0A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676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01B5-594B-469C-A99D-60C6B3ECA8FF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C7405-8B44-4C72-8581-B0A9FCA0A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30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01B5-594B-469C-A99D-60C6B3ECA8FF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C7405-8B44-4C72-8581-B0A9FCA0A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164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01B5-594B-469C-A99D-60C6B3ECA8FF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C7405-8B44-4C72-8581-B0A9FCA0A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231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801B5-594B-469C-A99D-60C6B3ECA8FF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C7405-8B44-4C72-8581-B0A9FCA0A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99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801B5-594B-469C-A99D-60C6B3ECA8FF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C7405-8B44-4C72-8581-B0A9FCA0A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488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3224" y="53044"/>
            <a:ext cx="8229600" cy="778098"/>
          </a:xfrm>
        </p:spPr>
        <p:txBody>
          <a:bodyPr>
            <a:normAutofit/>
          </a:bodyPr>
          <a:lstStyle/>
          <a:p>
            <a:r>
              <a:rPr lang="ru-RU" sz="1400" dirty="0">
                <a:latin typeface="Arial Black" panose="020B0A04020102020204" pitchFamily="34" charset="0"/>
              </a:rPr>
              <a:t>САНАТОРИИ МИНИСТЕРСТВА ТРУДА И СОЦИАЛЬНОЙ ЗАЩИТЫ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896" y="938282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Санаторий </a:t>
            </a:r>
            <a:r>
              <a:rPr lang="ru-RU" b="1" dirty="0"/>
              <a:t>«Березина» </a:t>
            </a:r>
            <a:r>
              <a:rPr lang="ru-RU" dirty="0"/>
              <a:t>для ветеранов войны, труда и инвалидов»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" y="1663158"/>
            <a:ext cx="2181080" cy="1632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447764" y="1798896"/>
            <a:ext cx="21757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Минская обл.,</a:t>
            </a:r>
          </a:p>
          <a:p>
            <a:r>
              <a:rPr lang="ru-RU" sz="1600" dirty="0" err="1"/>
              <a:t>Борисовский</a:t>
            </a:r>
            <a:r>
              <a:rPr lang="ru-RU" sz="1600" dirty="0"/>
              <a:t> р-н</a:t>
            </a:r>
          </a:p>
          <a:p>
            <a:r>
              <a:rPr lang="ru-RU" sz="1600" dirty="0"/>
              <a:t>тел. (8-01777) 92-99-69</a:t>
            </a:r>
          </a:p>
          <a:p>
            <a:r>
              <a:rPr lang="en-US" sz="1600" dirty="0"/>
              <a:t>www.</a:t>
            </a:r>
            <a:r>
              <a:rPr lang="ru-RU" sz="1600" dirty="0"/>
              <a:t>gu-berezina.by</a:t>
            </a:r>
            <a:r>
              <a:rPr lang="en-US" sz="1600" dirty="0"/>
              <a:t> </a:t>
            </a:r>
            <a:endParaRPr lang="ru-RU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4788024" y="926341"/>
            <a:ext cx="4355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ru-RU" dirty="0" err="1"/>
              <a:t>анаторий</a:t>
            </a:r>
            <a:r>
              <a:rPr lang="ru-RU" dirty="0"/>
              <a:t> </a:t>
            </a:r>
            <a:r>
              <a:rPr lang="ru-RU" b="1" dirty="0"/>
              <a:t>«</a:t>
            </a:r>
            <a:r>
              <a:rPr lang="ru-RU" b="1" dirty="0" err="1"/>
              <a:t>Вяжути</a:t>
            </a:r>
            <a:r>
              <a:rPr lang="ru-RU" b="1" dirty="0"/>
              <a:t>» </a:t>
            </a:r>
            <a:r>
              <a:rPr lang="ru-RU" dirty="0"/>
              <a:t>для инвалидов с нарушениями опорно-двигательного аппарата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0180" y="1815232"/>
            <a:ext cx="1977951" cy="1480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966012" y="1815232"/>
            <a:ext cx="23042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Минская обл., </a:t>
            </a:r>
            <a:r>
              <a:rPr lang="ru-RU" sz="1600" dirty="0" err="1"/>
              <a:t>Молодечненский</a:t>
            </a:r>
            <a:r>
              <a:rPr lang="ru-RU" sz="1600" dirty="0"/>
              <a:t> р-н тел. (8-0176) 70-78-25 </a:t>
            </a:r>
          </a:p>
          <a:p>
            <a:r>
              <a:rPr lang="en-US" sz="1600" dirty="0"/>
              <a:t>www</a:t>
            </a:r>
            <a:r>
              <a:rPr lang="ru-RU" sz="1600" dirty="0"/>
              <a:t>. vyazuti.by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8988" y="3645024"/>
            <a:ext cx="4301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Санаторий </a:t>
            </a:r>
            <a:r>
              <a:rPr lang="ru-RU" b="1" dirty="0"/>
              <a:t>«Белая Вежа» </a:t>
            </a:r>
            <a:r>
              <a:rPr lang="ru-RU" dirty="0"/>
              <a:t>для ветеранов войны, труда и инвалидов</a:t>
            </a: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01" y="4351686"/>
            <a:ext cx="2379091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524444" y="4437112"/>
            <a:ext cx="20522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Брестская обл., </a:t>
            </a:r>
            <a:r>
              <a:rPr lang="ru-RU" sz="1600" dirty="0" err="1"/>
              <a:t>Каменецкий</a:t>
            </a:r>
            <a:r>
              <a:rPr lang="ru-RU" sz="1600" dirty="0"/>
              <a:t> р-н  </a:t>
            </a:r>
          </a:p>
          <a:p>
            <a:r>
              <a:rPr lang="ru-RU" sz="1600" dirty="0"/>
              <a:t>тел. (8-01631) 4-24-03 </a:t>
            </a:r>
            <a:r>
              <a:rPr lang="en-US" sz="1600" dirty="0"/>
              <a:t>www</a:t>
            </a:r>
            <a:r>
              <a:rPr lang="ru-RU" sz="1600" dirty="0"/>
              <a:t>.belayavezha.by</a:t>
            </a: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468" y="4564810"/>
            <a:ext cx="2433153" cy="1456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692929" y="3645024"/>
            <a:ext cx="3983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Санаторий </a:t>
            </a:r>
            <a:r>
              <a:rPr lang="ru-RU" b="1" dirty="0"/>
              <a:t>«Ясельда» </a:t>
            </a:r>
            <a:r>
              <a:rPr lang="ru-RU" dirty="0"/>
              <a:t>для ветеранов войны, труда и инвалидов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64896" y="4442901"/>
            <a:ext cx="21064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Брестская обл., </a:t>
            </a:r>
            <a:r>
              <a:rPr lang="ru-RU" sz="1600" dirty="0" err="1"/>
              <a:t>Пинский</a:t>
            </a:r>
            <a:r>
              <a:rPr lang="ru-RU" sz="1600" dirty="0"/>
              <a:t> р-н, </a:t>
            </a:r>
          </a:p>
          <a:p>
            <a:r>
              <a:rPr lang="ru-RU" sz="1600" dirty="0"/>
              <a:t>тел. (8-0165) 67-81-64 </a:t>
            </a:r>
          </a:p>
          <a:p>
            <a:r>
              <a:rPr lang="ru-RU" sz="1600" dirty="0"/>
              <a:t> </a:t>
            </a:r>
            <a:r>
              <a:rPr lang="en-US" sz="1600" dirty="0"/>
              <a:t>www</a:t>
            </a:r>
            <a:r>
              <a:rPr lang="ru-RU" sz="1600" dirty="0"/>
              <a:t>.</a:t>
            </a:r>
            <a:r>
              <a:rPr lang="en-US" sz="1600" dirty="0"/>
              <a:t>y</a:t>
            </a:r>
            <a:r>
              <a:rPr lang="ru-RU" sz="1600" dirty="0"/>
              <a:t>aselda.by</a:t>
            </a: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72" y="29816"/>
            <a:ext cx="752830" cy="787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54203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119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Тема Office</vt:lpstr>
      <vt:lpstr>САНАТОРИИ МИНИСТЕРСТВА ТРУДА И СОЦИАЛЬНОЙ ЗАЩИТЫ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САНАТОРИИ МИНИСТЕРСТВА ТРУДА И СОЦИАЛЬНОЙ ЗАЩИТЫ</dc:title>
  <dc:creator>Штин Ольга Михайловна</dc:creator>
  <cp:lastModifiedBy>Водолазская Елена Михайловна</cp:lastModifiedBy>
  <cp:revision>11</cp:revision>
  <dcterms:created xsi:type="dcterms:W3CDTF">2021-01-06T12:22:26Z</dcterms:created>
  <dcterms:modified xsi:type="dcterms:W3CDTF">2022-12-06T09:11:42Z</dcterms:modified>
</cp:coreProperties>
</file>